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Open Sans" panose="020B0606030504020204" pitchFamily="34" charset="0"/>
      <p:regular r:id="rId8"/>
      <p:italic r:id="rId9"/>
    </p:embeddedFont>
    <p:embeddedFont>
      <p:font typeface="Open Sans Bold" pitchFamily="2" charset="0"/>
      <p:regular r:id="rId10"/>
      <p:bold r:id="rId11"/>
    </p:embeddedFont>
    <p:embeddedFont>
      <p:font typeface="Poppins" pitchFamily="2" charset="77"/>
      <p:regular r:id="rId12"/>
      <p:bold r:id="rId13"/>
    </p:embeddedFont>
    <p:embeddedFont>
      <p:font typeface="Poppins Bold" pitchFamily="2" charset="77"/>
      <p:regular r:id="rId14"/>
      <p:bold r:id="rId15"/>
    </p:embeddedFont>
    <p:embeddedFont>
      <p:font typeface="Poppins Semi-Bold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72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146CE-70B7-8846-9B27-36C6EE99CD6F}" type="datetimeFigureOut">
              <a:rPr lang="fr-FR" smtClean="0"/>
              <a:t>17/06/2025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10F84-EAB6-4746-8335-D8B544A9A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71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0F84-EAB6-4746-8335-D8B544A9AF8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40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2.sv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svg"/><Relationship Id="rId10" Type="http://schemas.openxmlformats.org/officeDocument/2006/relationships/image" Target="../media/image15.sv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A2248">
                <a:alpha val="100000"/>
              </a:srgbClr>
            </a:gs>
            <a:gs pos="50000">
              <a:srgbClr val="0C4486">
                <a:alpha val="100000"/>
              </a:srgbClr>
            </a:gs>
            <a:gs pos="100000">
              <a:srgbClr val="3A7CB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84554" y="8538469"/>
            <a:ext cx="949491" cy="949491"/>
            <a:chOff x="0" y="0"/>
            <a:chExt cx="1265988" cy="12659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5988" cy="1265988"/>
            </a:xfrm>
            <a:custGeom>
              <a:avLst/>
              <a:gdLst/>
              <a:ahLst/>
              <a:cxnLst/>
              <a:rect l="l" t="t" r="r" b="b"/>
              <a:pathLst>
                <a:path w="1265988" h="1265988">
                  <a:moveTo>
                    <a:pt x="0" y="0"/>
                  </a:moveTo>
                  <a:lnTo>
                    <a:pt x="1265988" y="0"/>
                  </a:lnTo>
                  <a:lnTo>
                    <a:pt x="1265988" y="1265988"/>
                  </a:lnTo>
                  <a:lnTo>
                    <a:pt x="0" y="1265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44399" y="144399"/>
              <a:ext cx="977189" cy="977189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0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452451" y="358946"/>
              <a:ext cx="377775" cy="564786"/>
            </a:xfrm>
            <a:custGeom>
              <a:avLst/>
              <a:gdLst/>
              <a:ahLst/>
              <a:cxnLst/>
              <a:rect l="l" t="t" r="r" b="b"/>
              <a:pathLst>
                <a:path w="377775" h="564786">
                  <a:moveTo>
                    <a:pt x="0" y="0"/>
                  </a:moveTo>
                  <a:lnTo>
                    <a:pt x="377775" y="0"/>
                  </a:lnTo>
                  <a:lnTo>
                    <a:pt x="377775" y="564786"/>
                  </a:lnTo>
                  <a:lnTo>
                    <a:pt x="0" y="564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AutoShape 8"/>
          <p:cNvSpPr/>
          <p:nvPr/>
        </p:nvSpPr>
        <p:spPr>
          <a:xfrm>
            <a:off x="4635414" y="6069228"/>
            <a:ext cx="9356559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9" name="Group 9"/>
          <p:cNvGrpSpPr/>
          <p:nvPr/>
        </p:nvGrpSpPr>
        <p:grpSpPr>
          <a:xfrm>
            <a:off x="626788" y="461860"/>
            <a:ext cx="4008626" cy="4008626"/>
            <a:chOff x="0" y="0"/>
            <a:chExt cx="5344834" cy="5344834"/>
          </a:xfrm>
        </p:grpSpPr>
        <p:grpSp>
          <p:nvGrpSpPr>
            <p:cNvPr id="10" name="Group 10"/>
            <p:cNvGrpSpPr/>
            <p:nvPr/>
          </p:nvGrpSpPr>
          <p:grpSpPr>
            <a:xfrm>
              <a:off x="745991" y="630969"/>
              <a:ext cx="3852853" cy="385285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9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0" y="0"/>
              <a:ext cx="5344834" cy="5344834"/>
            </a:xfrm>
            <a:custGeom>
              <a:avLst/>
              <a:gdLst/>
              <a:ahLst/>
              <a:cxnLst/>
              <a:rect l="l" t="t" r="r" b="b"/>
              <a:pathLst>
                <a:path w="5344834" h="5344834">
                  <a:moveTo>
                    <a:pt x="0" y="0"/>
                  </a:moveTo>
                  <a:lnTo>
                    <a:pt x="5344834" y="0"/>
                  </a:lnTo>
                  <a:lnTo>
                    <a:pt x="5344834" y="5344834"/>
                  </a:lnTo>
                  <a:lnTo>
                    <a:pt x="0" y="5344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4635414" y="3649815"/>
            <a:ext cx="11954362" cy="1868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5"/>
              </a:lnSpc>
            </a:pPr>
            <a:r>
              <a:rPr lang="en-US" sz="7005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Présentation de l’université des Antilles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35414" y="6331354"/>
            <a:ext cx="6351836" cy="657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Sous titre de la présentation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34015" y="8949562"/>
            <a:ext cx="4546563" cy="256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sz="176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Nom de la présentation - jour/ mois/ année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60007" y="8823252"/>
            <a:ext cx="1150165" cy="1150165"/>
            <a:chOff x="0" y="0"/>
            <a:chExt cx="1533554" cy="1533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3554" cy="1533554"/>
            </a:xfrm>
            <a:custGeom>
              <a:avLst/>
              <a:gdLst/>
              <a:ahLst/>
              <a:cxnLst/>
              <a:rect l="l" t="t" r="r" b="b"/>
              <a:pathLst>
                <a:path w="1533554" h="1533554">
                  <a:moveTo>
                    <a:pt x="0" y="0"/>
                  </a:moveTo>
                  <a:lnTo>
                    <a:pt x="1533554" y="0"/>
                  </a:lnTo>
                  <a:lnTo>
                    <a:pt x="1533554" y="1533554"/>
                  </a:lnTo>
                  <a:lnTo>
                    <a:pt x="0" y="1533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74918" y="174918"/>
              <a:ext cx="1183717" cy="1183717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0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548076" y="434808"/>
              <a:ext cx="457618" cy="684153"/>
            </a:xfrm>
            <a:custGeom>
              <a:avLst/>
              <a:gdLst/>
              <a:ahLst/>
              <a:cxnLst/>
              <a:rect l="l" t="t" r="r" b="b"/>
              <a:pathLst>
                <a:path w="457618" h="684153">
                  <a:moveTo>
                    <a:pt x="0" y="0"/>
                  </a:moveTo>
                  <a:lnTo>
                    <a:pt x="457618" y="0"/>
                  </a:lnTo>
                  <a:lnTo>
                    <a:pt x="457618" y="684154"/>
                  </a:lnTo>
                  <a:lnTo>
                    <a:pt x="0" y="684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-192556" y="1777954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38180" y="4932828"/>
            <a:ext cx="2226432" cy="222643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036310" y="4294266"/>
            <a:ext cx="2656266" cy="265626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A2248">
                    <a:alpha val="100000"/>
                  </a:srgbClr>
                </a:gs>
                <a:gs pos="50000">
                  <a:srgbClr val="0C4486">
                    <a:alpha val="100000"/>
                  </a:srgbClr>
                </a:gs>
                <a:gs pos="100000">
                  <a:srgbClr val="3A7C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257649" y="7940356"/>
            <a:ext cx="4066121" cy="406612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A2248">
                    <a:alpha val="100000"/>
                  </a:srgbClr>
                </a:gs>
                <a:gs pos="50000">
                  <a:srgbClr val="0C4486">
                    <a:alpha val="100000"/>
                  </a:srgbClr>
                </a:gs>
                <a:gs pos="100000">
                  <a:srgbClr val="3A7C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845644" y="7483593"/>
            <a:ext cx="2033061" cy="203306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A2248">
                    <a:alpha val="100000"/>
                  </a:srgbClr>
                </a:gs>
                <a:gs pos="50000">
                  <a:srgbClr val="0C4486">
                    <a:alpha val="100000"/>
                  </a:srgbClr>
                </a:gs>
                <a:gs pos="100000">
                  <a:srgbClr val="3A7C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00329" y="6734324"/>
            <a:ext cx="1498538" cy="149853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44275" y="1405213"/>
            <a:ext cx="1498538" cy="1498538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A2248">
                    <a:alpha val="100000"/>
                  </a:srgbClr>
                </a:gs>
                <a:gs pos="50000">
                  <a:srgbClr val="0C4486">
                    <a:alpha val="100000"/>
                  </a:srgbClr>
                </a:gs>
                <a:gs pos="100000">
                  <a:srgbClr val="3A7C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581278" y="2739056"/>
            <a:ext cx="901669" cy="901669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A2248">
                    <a:alpha val="100000"/>
                  </a:srgbClr>
                </a:gs>
                <a:gs pos="50000">
                  <a:srgbClr val="0C4486">
                    <a:alpha val="100000"/>
                  </a:srgbClr>
                </a:gs>
                <a:gs pos="100000">
                  <a:srgbClr val="3A7C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427870" y="9836165"/>
            <a:ext cx="901669" cy="901669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7372202" y="3726450"/>
            <a:ext cx="11279856" cy="1086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1"/>
              </a:lnSpc>
            </a:pPr>
            <a:r>
              <a:rPr lang="en-US" sz="7758" b="1">
                <a:solidFill>
                  <a:srgbClr val="1A1E44"/>
                </a:solidFill>
                <a:latin typeface="Poppins Bold"/>
                <a:ea typeface="Poppins Bold"/>
                <a:cs typeface="Poppins Bold"/>
                <a:sym typeface="Poppins Bold"/>
              </a:rPr>
              <a:t>TITRE DE CHAPITRE 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746421" y="3560974"/>
            <a:ext cx="2038914" cy="206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4"/>
              </a:lnSpc>
            </a:pPr>
            <a:r>
              <a:rPr lang="en-US" sz="14539" b="1">
                <a:solidFill>
                  <a:srgbClr val="1A1E44"/>
                </a:solidFill>
                <a:latin typeface="Poppins Bold"/>
                <a:ea typeface="Poppins Bold"/>
                <a:cs typeface="Poppins Bold"/>
                <a:sym typeface="Poppins Bold"/>
              </a:rPr>
              <a:t>01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477553" y="5016526"/>
            <a:ext cx="7601940" cy="605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4285">
                <a:solidFill>
                  <a:srgbClr val="1A1E44"/>
                </a:solidFill>
                <a:latin typeface="Poppins"/>
                <a:ea typeface="Poppins"/>
                <a:cs typeface="Poppins"/>
                <a:sym typeface="Poppins"/>
              </a:rPr>
              <a:t>Sous-titre de chapitre 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213361" y="694531"/>
            <a:ext cx="2946194" cy="2946194"/>
            <a:chOff x="0" y="0"/>
            <a:chExt cx="3928258" cy="3928258"/>
          </a:xfrm>
        </p:grpSpPr>
        <p:grpSp>
          <p:nvGrpSpPr>
            <p:cNvPr id="39" name="Group 39"/>
            <p:cNvGrpSpPr/>
            <p:nvPr/>
          </p:nvGrpSpPr>
          <p:grpSpPr>
            <a:xfrm>
              <a:off x="548276" y="463739"/>
              <a:ext cx="2831707" cy="2831707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99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0" y="0"/>
              <a:ext cx="3928258" cy="3928258"/>
            </a:xfrm>
            <a:custGeom>
              <a:avLst/>
              <a:gdLst/>
              <a:ahLst/>
              <a:cxnLst/>
              <a:rect l="l" t="t" r="r" b="b"/>
              <a:pathLst>
                <a:path w="3928258" h="3928258">
                  <a:moveTo>
                    <a:pt x="0" y="0"/>
                  </a:moveTo>
                  <a:lnTo>
                    <a:pt x="3928258" y="0"/>
                  </a:lnTo>
                  <a:lnTo>
                    <a:pt x="3928258" y="3928258"/>
                  </a:lnTo>
                  <a:lnTo>
                    <a:pt x="0" y="3928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60007" y="8823252"/>
            <a:ext cx="1150165" cy="1150165"/>
            <a:chOff x="0" y="0"/>
            <a:chExt cx="1533554" cy="1533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3554" cy="1533554"/>
            </a:xfrm>
            <a:custGeom>
              <a:avLst/>
              <a:gdLst/>
              <a:ahLst/>
              <a:cxnLst/>
              <a:rect l="l" t="t" r="r" b="b"/>
              <a:pathLst>
                <a:path w="1533554" h="1533554">
                  <a:moveTo>
                    <a:pt x="0" y="0"/>
                  </a:moveTo>
                  <a:lnTo>
                    <a:pt x="1533554" y="0"/>
                  </a:lnTo>
                  <a:lnTo>
                    <a:pt x="1533554" y="1533554"/>
                  </a:lnTo>
                  <a:lnTo>
                    <a:pt x="0" y="1533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74918" y="174918"/>
              <a:ext cx="1183717" cy="1183717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0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548076" y="434808"/>
              <a:ext cx="457618" cy="684153"/>
            </a:xfrm>
            <a:custGeom>
              <a:avLst/>
              <a:gdLst/>
              <a:ahLst/>
              <a:cxnLst/>
              <a:rect l="l" t="t" r="r" b="b"/>
              <a:pathLst>
                <a:path w="457618" h="684153">
                  <a:moveTo>
                    <a:pt x="0" y="0"/>
                  </a:moveTo>
                  <a:lnTo>
                    <a:pt x="457618" y="0"/>
                  </a:lnTo>
                  <a:lnTo>
                    <a:pt x="457618" y="684154"/>
                  </a:lnTo>
                  <a:lnTo>
                    <a:pt x="0" y="684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7878076" y="6381499"/>
            <a:ext cx="9557014" cy="2211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8"/>
              </a:lnSpc>
            </a:pPr>
            <a:r>
              <a:rPr lang="en-US" sz="2927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Qu’elles sont les faiblesses de l’UA ? </a:t>
            </a:r>
          </a:p>
          <a:p>
            <a:pPr algn="l">
              <a:lnSpc>
                <a:spcPts val="2898"/>
              </a:lnSpc>
            </a:pPr>
            <a:endParaRPr lang="en-US" sz="2927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32150" lvl="1" indent="-316075" algn="l">
              <a:lnSpc>
                <a:spcPts val="2898"/>
              </a:lnSpc>
              <a:buFont typeface="Arial"/>
              <a:buChar char="•"/>
            </a:pPr>
            <a:r>
              <a:rPr lang="en-US" sz="292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Faible engagement digital et réseau</a:t>
            </a:r>
          </a:p>
          <a:p>
            <a:pPr marL="632150" lvl="1" indent="-316075" algn="l">
              <a:lnSpc>
                <a:spcPts val="2898"/>
              </a:lnSpc>
              <a:buFont typeface="Arial"/>
              <a:buChar char="•"/>
            </a:pPr>
            <a:r>
              <a:rPr lang="en-US" sz="292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Perception générale d’une université de “dernier recours” </a:t>
            </a:r>
          </a:p>
          <a:p>
            <a:pPr marL="632150" lvl="1" indent="-316075" algn="l">
              <a:lnSpc>
                <a:spcPts val="2898"/>
              </a:lnSpc>
              <a:buFont typeface="Arial"/>
              <a:buChar char="•"/>
            </a:pPr>
            <a:r>
              <a:rPr lang="en-US" sz="292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Retour négatif sur l’amabilité des agents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975231" y="1547878"/>
            <a:ext cx="2341588" cy="2341588"/>
            <a:chOff x="0" y="0"/>
            <a:chExt cx="3122117" cy="3122117"/>
          </a:xfrm>
        </p:grpSpPr>
        <p:grpSp>
          <p:nvGrpSpPr>
            <p:cNvPr id="10" name="Group 10"/>
            <p:cNvGrpSpPr/>
            <p:nvPr/>
          </p:nvGrpSpPr>
          <p:grpSpPr>
            <a:xfrm>
              <a:off x="435761" y="368573"/>
              <a:ext cx="2250595" cy="2250595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9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0" y="0"/>
              <a:ext cx="3122117" cy="3122117"/>
            </a:xfrm>
            <a:custGeom>
              <a:avLst/>
              <a:gdLst/>
              <a:ahLst/>
              <a:cxnLst/>
              <a:rect l="l" t="t" r="r" b="b"/>
              <a:pathLst>
                <a:path w="3122117" h="3122117">
                  <a:moveTo>
                    <a:pt x="0" y="0"/>
                  </a:moveTo>
                  <a:lnTo>
                    <a:pt x="3122117" y="0"/>
                  </a:lnTo>
                  <a:lnTo>
                    <a:pt x="3122117" y="3122117"/>
                  </a:lnTo>
                  <a:lnTo>
                    <a:pt x="0" y="312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5512717" y="1721440"/>
            <a:ext cx="9675787" cy="88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5"/>
              </a:lnSpc>
            </a:pPr>
            <a:r>
              <a:rPr lang="en-US" sz="5239" b="1">
                <a:solidFill>
                  <a:srgbClr val="0024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Titre : Open Sans bold C.30pt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95929" y="2623422"/>
            <a:ext cx="6039725" cy="48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2"/>
              </a:lnSpc>
              <a:spcBef>
                <a:spcPct val="0"/>
              </a:spcBef>
            </a:pPr>
            <a:r>
              <a:rPr lang="en-US" sz="262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Sous titre : Open Sans regular C.22pt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95929" y="3860891"/>
            <a:ext cx="5668923" cy="285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5"/>
              </a:lnSpc>
            </a:pPr>
            <a:r>
              <a:rPr lang="en-US" sz="163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Cliquez pour ajouter du texte : Open Sans regular C. 16pt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60007" y="8823252"/>
            <a:ext cx="1150165" cy="1150165"/>
            <a:chOff x="0" y="0"/>
            <a:chExt cx="1533554" cy="1533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3554" cy="1533554"/>
            </a:xfrm>
            <a:custGeom>
              <a:avLst/>
              <a:gdLst/>
              <a:ahLst/>
              <a:cxnLst/>
              <a:rect l="l" t="t" r="r" b="b"/>
              <a:pathLst>
                <a:path w="1533554" h="1533554">
                  <a:moveTo>
                    <a:pt x="0" y="0"/>
                  </a:moveTo>
                  <a:lnTo>
                    <a:pt x="1533554" y="0"/>
                  </a:lnTo>
                  <a:lnTo>
                    <a:pt x="1533554" y="1533554"/>
                  </a:lnTo>
                  <a:lnTo>
                    <a:pt x="0" y="1533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74918" y="174918"/>
              <a:ext cx="1183717" cy="1183717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0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548076" y="434808"/>
              <a:ext cx="457618" cy="684153"/>
            </a:xfrm>
            <a:custGeom>
              <a:avLst/>
              <a:gdLst/>
              <a:ahLst/>
              <a:cxnLst/>
              <a:rect l="l" t="t" r="r" b="b"/>
              <a:pathLst>
                <a:path w="457618" h="684153">
                  <a:moveTo>
                    <a:pt x="0" y="0"/>
                  </a:moveTo>
                  <a:lnTo>
                    <a:pt x="457618" y="0"/>
                  </a:lnTo>
                  <a:lnTo>
                    <a:pt x="457618" y="684154"/>
                  </a:lnTo>
                  <a:lnTo>
                    <a:pt x="0" y="684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975231" y="1547878"/>
            <a:ext cx="2341588" cy="2341588"/>
            <a:chOff x="0" y="0"/>
            <a:chExt cx="3122117" cy="3122117"/>
          </a:xfrm>
        </p:grpSpPr>
        <p:grpSp>
          <p:nvGrpSpPr>
            <p:cNvPr id="9" name="Group 9"/>
            <p:cNvGrpSpPr/>
            <p:nvPr/>
          </p:nvGrpSpPr>
          <p:grpSpPr>
            <a:xfrm>
              <a:off x="435761" y="368573"/>
              <a:ext cx="2250595" cy="2250595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99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3122117" cy="3122117"/>
            </a:xfrm>
            <a:custGeom>
              <a:avLst/>
              <a:gdLst/>
              <a:ahLst/>
              <a:cxnLst/>
              <a:rect l="l" t="t" r="r" b="b"/>
              <a:pathLst>
                <a:path w="3122117" h="3122117">
                  <a:moveTo>
                    <a:pt x="0" y="0"/>
                  </a:moveTo>
                  <a:lnTo>
                    <a:pt x="3122117" y="0"/>
                  </a:lnTo>
                  <a:lnTo>
                    <a:pt x="3122117" y="3122117"/>
                  </a:lnTo>
                  <a:lnTo>
                    <a:pt x="0" y="312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4520476" y="3522794"/>
            <a:ext cx="4737354" cy="5875541"/>
            <a:chOff x="0" y="0"/>
            <a:chExt cx="751495" cy="9320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51495" cy="932048"/>
            </a:xfrm>
            <a:custGeom>
              <a:avLst/>
              <a:gdLst/>
              <a:ahLst/>
              <a:cxnLst/>
              <a:rect l="l" t="t" r="r" b="b"/>
              <a:pathLst>
                <a:path w="751495" h="932048">
                  <a:moveTo>
                    <a:pt x="0" y="0"/>
                  </a:moveTo>
                  <a:lnTo>
                    <a:pt x="751495" y="0"/>
                  </a:lnTo>
                  <a:lnTo>
                    <a:pt x="751495" y="932048"/>
                  </a:lnTo>
                  <a:lnTo>
                    <a:pt x="0" y="9320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5" name="TextBox 15"/>
          <p:cNvSpPr txBox="1"/>
          <p:nvPr/>
        </p:nvSpPr>
        <p:spPr>
          <a:xfrm>
            <a:off x="4618194" y="1731841"/>
            <a:ext cx="9675787" cy="88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35"/>
              </a:lnSpc>
            </a:pPr>
            <a:r>
              <a:rPr lang="en-US" sz="5239" b="1">
                <a:solidFill>
                  <a:srgbClr val="0024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Titre de la slide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31222" y="2623422"/>
            <a:ext cx="1632292" cy="48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2"/>
              </a:lnSpc>
              <a:spcBef>
                <a:spcPct val="0"/>
              </a:spcBef>
            </a:pPr>
            <a:r>
              <a:rPr lang="en-US" sz="262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Sous titre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72561" y="3365600"/>
            <a:ext cx="5668923" cy="285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5"/>
              </a:lnSpc>
            </a:pPr>
            <a:r>
              <a:rPr lang="en-US" sz="163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Cliquez pour ajouter du texte : Open Sans regular C. 16pt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8244988" y="711689"/>
            <a:ext cx="4023932" cy="4114800"/>
          </a:xfrm>
          <a:custGeom>
            <a:avLst/>
            <a:gdLst/>
            <a:ahLst/>
            <a:cxnLst/>
            <a:rect l="l" t="t" r="r" b="b"/>
            <a:pathLst>
              <a:path w="4023932" h="4114800">
                <a:moveTo>
                  <a:pt x="0" y="0"/>
                </a:moveTo>
                <a:lnTo>
                  <a:pt x="4023931" y="0"/>
                </a:lnTo>
                <a:lnTo>
                  <a:pt x="40239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245105" y="1028700"/>
            <a:ext cx="3797789" cy="3797789"/>
            <a:chOff x="0" y="0"/>
            <a:chExt cx="5063719" cy="5063719"/>
          </a:xfrm>
        </p:grpSpPr>
        <p:grpSp>
          <p:nvGrpSpPr>
            <p:cNvPr id="10" name="Group 10"/>
            <p:cNvGrpSpPr/>
            <p:nvPr/>
          </p:nvGrpSpPr>
          <p:grpSpPr>
            <a:xfrm>
              <a:off x="706755" y="597783"/>
              <a:ext cx="3650209" cy="3650209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0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0" y="0"/>
              <a:ext cx="5063719" cy="5063719"/>
            </a:xfrm>
            <a:custGeom>
              <a:avLst/>
              <a:gdLst/>
              <a:ahLst/>
              <a:cxnLst/>
              <a:rect l="l" t="t" r="r" b="b"/>
              <a:pathLst>
                <a:path w="5063719" h="5063719">
                  <a:moveTo>
                    <a:pt x="0" y="0"/>
                  </a:moveTo>
                  <a:lnTo>
                    <a:pt x="5063719" y="0"/>
                  </a:lnTo>
                  <a:lnTo>
                    <a:pt x="5063719" y="5063719"/>
                  </a:lnTo>
                  <a:lnTo>
                    <a:pt x="0" y="5063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16042" y="4946222"/>
            <a:ext cx="18271958" cy="5350804"/>
          </a:xfrm>
          <a:custGeom>
            <a:avLst/>
            <a:gdLst/>
            <a:ahLst/>
            <a:cxnLst/>
            <a:rect l="l" t="t" r="r" b="b"/>
            <a:pathLst>
              <a:path w="19841519" h="8229600">
                <a:moveTo>
                  <a:pt x="0" y="0"/>
                </a:moveTo>
                <a:lnTo>
                  <a:pt x="19841519" y="0"/>
                </a:lnTo>
                <a:lnTo>
                  <a:pt x="1984151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7809" b="-17809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329742" y="6103627"/>
            <a:ext cx="5628516" cy="172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4"/>
              </a:lnSpc>
            </a:pPr>
            <a:r>
              <a:rPr lang="en-US" sz="280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Campus universitaire de Fouillole BP 250 97159 POINTE-À-PITRE CEDEX www.univ-antilles.fr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16687800" y="8801100"/>
            <a:ext cx="1150165" cy="1150165"/>
            <a:chOff x="0" y="0"/>
            <a:chExt cx="1533554" cy="15335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3554" cy="1533554"/>
            </a:xfrm>
            <a:custGeom>
              <a:avLst/>
              <a:gdLst/>
              <a:ahLst/>
              <a:cxnLst/>
              <a:rect l="l" t="t" r="r" b="b"/>
              <a:pathLst>
                <a:path w="1533554" h="1533554">
                  <a:moveTo>
                    <a:pt x="0" y="0"/>
                  </a:moveTo>
                  <a:lnTo>
                    <a:pt x="1533554" y="0"/>
                  </a:lnTo>
                  <a:lnTo>
                    <a:pt x="1533554" y="1533554"/>
                  </a:lnTo>
                  <a:lnTo>
                    <a:pt x="0" y="1533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55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74918" y="174918"/>
              <a:ext cx="1183717" cy="1183717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0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548076" y="434808"/>
              <a:ext cx="457618" cy="684153"/>
            </a:xfrm>
            <a:custGeom>
              <a:avLst/>
              <a:gdLst/>
              <a:ahLst/>
              <a:cxnLst/>
              <a:rect l="l" t="t" r="r" b="b"/>
              <a:pathLst>
                <a:path w="457618" h="684153">
                  <a:moveTo>
                    <a:pt x="0" y="0"/>
                  </a:moveTo>
                  <a:lnTo>
                    <a:pt x="457618" y="0"/>
                  </a:lnTo>
                  <a:lnTo>
                    <a:pt x="457618" y="684154"/>
                  </a:lnTo>
                  <a:lnTo>
                    <a:pt x="0" y="684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118</Words>
  <Application>Microsoft Macintosh PowerPoint</Application>
  <PresentationFormat>Personnalisé</PresentationFormat>
  <Paragraphs>19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Poppins Semi-Bold</vt:lpstr>
      <vt:lpstr>Poppins Bold</vt:lpstr>
      <vt:lpstr>Arial</vt:lpstr>
      <vt:lpstr>Open Sans</vt:lpstr>
      <vt:lpstr>Open Sans Bold</vt:lpstr>
      <vt:lpstr>Poppins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corporate (charte graphique)</dc:title>
  <cp:lastModifiedBy>Johane MATIGNON</cp:lastModifiedBy>
  <cp:revision>2</cp:revision>
  <dcterms:created xsi:type="dcterms:W3CDTF">2006-08-16T00:00:00Z</dcterms:created>
  <dcterms:modified xsi:type="dcterms:W3CDTF">2025-06-17T20:00:32Z</dcterms:modified>
  <dc:identifier>DAGqogFRIu8</dc:identifier>
</cp:coreProperties>
</file>